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C5AE7C1-DC49-4345-AC2A-A4E3676CE09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4E85E0-4731-44B0-9507-96991B344E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Isabella’s Concert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Isabella Stewart Gardner and Johannes Vermeer’s Reputation in the Nineteenth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2119"/>
            <a:ext cx="3977955" cy="44818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181600"/>
            <a:ext cx="4191000" cy="1295400"/>
          </a:xfrm>
        </p:spPr>
        <p:txBody>
          <a:bodyPr/>
          <a:lstStyle/>
          <a:p>
            <a:r>
              <a:rPr lang="en-US" sz="2000" b="1" dirty="0" smtClean="0"/>
              <a:t>Johannes Vermeer, </a:t>
            </a:r>
            <a:r>
              <a:rPr lang="en-US" sz="2000" b="1" u="sng" dirty="0" smtClean="0"/>
              <a:t>The Concert</a:t>
            </a:r>
            <a:r>
              <a:rPr lang="en-US" sz="2000" b="1" dirty="0" smtClean="0"/>
              <a:t>, c. 1663-1666. </a:t>
            </a:r>
            <a:br>
              <a:rPr lang="en-US" sz="2000" b="1" dirty="0" smtClean="0"/>
            </a:br>
            <a:r>
              <a:rPr lang="en-US" sz="1600" dirty="0" smtClean="0"/>
              <a:t>Oil on canvas, 28.5x25.5in. Isabella Stewart Gardner Museum, Boston. </a:t>
            </a:r>
            <a:endParaRPr lang="en-US" sz="16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24400" y="5334000"/>
            <a:ext cx="42569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J. S. Sargent, Portrait of Isabella Stewart Gardner, 1888.</a:t>
            </a:r>
          </a:p>
          <a:p>
            <a:r>
              <a:rPr lang="en-US" sz="1600" dirty="0" smtClean="0"/>
              <a:t>Oil on canvas, Isabella Stewart Gardner Museum , Boston.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74" y="421849"/>
            <a:ext cx="2008020" cy="47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28600"/>
            <a:ext cx="4381500" cy="49364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181600"/>
            <a:ext cx="7448550" cy="1295400"/>
          </a:xfrm>
        </p:spPr>
        <p:txBody>
          <a:bodyPr/>
          <a:lstStyle/>
          <a:p>
            <a:r>
              <a:rPr lang="en-US" sz="2800" b="1" dirty="0" smtClean="0"/>
              <a:t>Johannes Vermeer, </a:t>
            </a:r>
            <a:r>
              <a:rPr lang="en-US" sz="2800" b="1" u="sng" dirty="0" smtClean="0"/>
              <a:t>The Concert</a:t>
            </a:r>
            <a:r>
              <a:rPr lang="en-US" sz="2800" b="1" dirty="0" smtClean="0"/>
              <a:t>, c. 1663-1666.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>Oil on canvas, 28.5x25.5in. Isabella Stewart Gardner Museum, Boston. (Stolen March 18, 1990)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3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15000" y="914400"/>
            <a:ext cx="2590800" cy="34290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1807-1869</a:t>
            </a:r>
          </a:p>
          <a:p>
            <a:endParaRPr lang="en-U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French art critic, collector, and connoisseur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8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1866: </a:t>
            </a:r>
            <a:r>
              <a:rPr lang="en-US" i="1" dirty="0" smtClean="0"/>
              <a:t>Exposition Retrospective</a:t>
            </a:r>
            <a:r>
              <a:rPr lang="en-US" dirty="0" smtClean="0"/>
              <a:t>, Paris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1870 and 1892: auctions of personal art collection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 smtClean="0"/>
              <a:t>Théophile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Thoré-Bürger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259651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03" y="293848"/>
            <a:ext cx="3662795" cy="496395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4900" y="5715000"/>
            <a:ext cx="6934200" cy="914400"/>
          </a:xfrm>
        </p:spPr>
        <p:txBody>
          <a:bodyPr/>
          <a:lstStyle/>
          <a:p>
            <a:r>
              <a:rPr lang="en-US" sz="2800" b="1" dirty="0" smtClean="0"/>
              <a:t>Anders Zorn, </a:t>
            </a:r>
            <a:r>
              <a:rPr lang="en-US" sz="2800" b="1" u="sng" dirty="0" smtClean="0"/>
              <a:t>Portrait of Isabella Stewart Gardner In Venice</a:t>
            </a:r>
            <a:r>
              <a:rPr lang="en-US" sz="2800" b="1" dirty="0" smtClean="0"/>
              <a:t>, 1894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Isabella Stewart Gardner Museum, Boston.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19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43400" y="1295400"/>
            <a:ext cx="4381500" cy="914400"/>
          </a:xfrm>
        </p:spPr>
        <p:txBody>
          <a:bodyPr/>
          <a:lstStyle/>
          <a:p>
            <a:r>
              <a:rPr lang="en-US" sz="2000" b="1" dirty="0" smtClean="0"/>
              <a:t>John Singer Sargent, </a:t>
            </a:r>
            <a:r>
              <a:rPr lang="en-US" sz="2000" b="1" u="sng" dirty="0" smtClean="0"/>
              <a:t>Ralph Curtis on the Beach at </a:t>
            </a:r>
            <a:r>
              <a:rPr lang="en-US" sz="2000" b="1" u="sng" dirty="0" err="1" smtClean="0"/>
              <a:t>Scheveningen</a:t>
            </a:r>
            <a:r>
              <a:rPr lang="en-US" sz="2000" b="1" dirty="0" smtClean="0"/>
              <a:t>, 1880. </a:t>
            </a:r>
            <a:r>
              <a:rPr lang="en-US" sz="1600" b="1" dirty="0" smtClean="0"/>
              <a:t>Oil on canvas, High Museum of Art, Atlanta.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6486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05200"/>
            <a:ext cx="3864864" cy="3058764"/>
          </a:xfrm>
          <a:prstGeom prst="rect">
            <a:avLst/>
          </a:prstGeom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4419600" y="4577382"/>
            <a:ext cx="43815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John Singer Sargent, </a:t>
            </a:r>
            <a:r>
              <a:rPr lang="en-US" sz="2000" b="1" u="sng" dirty="0" smtClean="0"/>
              <a:t>An Interior in Venice</a:t>
            </a:r>
            <a:r>
              <a:rPr lang="en-US" sz="2000" b="1" dirty="0" smtClean="0"/>
              <a:t>, 1899. </a:t>
            </a:r>
            <a:r>
              <a:rPr lang="en-US" sz="1600" b="1" dirty="0" smtClean="0"/>
              <a:t>Oil on canvas, Royal Academy of the Arts, London.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33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5486400"/>
            <a:ext cx="4038600" cy="990600"/>
          </a:xfrm>
        </p:spPr>
        <p:txBody>
          <a:bodyPr/>
          <a:lstStyle/>
          <a:p>
            <a:r>
              <a:rPr lang="en-US" sz="2000" b="1" dirty="0" smtClean="0"/>
              <a:t>Frank </a:t>
            </a:r>
            <a:r>
              <a:rPr lang="en-US" sz="2000" b="1" dirty="0" err="1" smtClean="0"/>
              <a:t>Duveneck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Portrait of Ralph Curtis</a:t>
            </a:r>
            <a:r>
              <a:rPr lang="en-US" sz="2000" b="1" dirty="0" smtClean="0"/>
              <a:t>, 1872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Oil on canvas. Private Collection.</a:t>
            </a:r>
            <a:endParaRPr lang="en-US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3200400" cy="509920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038601" cy="455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4495800" y="5562600"/>
            <a:ext cx="4294641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Jan </a:t>
            </a:r>
            <a:r>
              <a:rPr lang="en-US" sz="2000" b="1" dirty="0" err="1" smtClean="0"/>
              <a:t>Jansz</a:t>
            </a:r>
            <a:r>
              <a:rPr lang="en-US" sz="2000" b="1" dirty="0" smtClean="0"/>
              <a:t> den </a:t>
            </a:r>
            <a:r>
              <a:rPr lang="en-US" sz="2000" b="1" dirty="0" err="1" smtClean="0"/>
              <a:t>Uyl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Breakfast Still Life with Glass and Metalwork</a:t>
            </a:r>
            <a:r>
              <a:rPr lang="en-US" sz="2000" b="1" dirty="0" smtClean="0"/>
              <a:t>, 1637-1639.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Oil on canvas. Museum of Fine Arts, Boston.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81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077201" cy="914400"/>
          </a:xfrm>
        </p:spPr>
        <p:txBody>
          <a:bodyPr/>
          <a:lstStyle/>
          <a:p>
            <a:r>
              <a:rPr lang="en-US" sz="2800" dirty="0" smtClean="0"/>
              <a:t>Pages 16 &amp; 17 of Isabella Stewart Gardner’s Travel Album </a:t>
            </a:r>
            <a:r>
              <a:rPr lang="en-US" sz="2800" i="1" dirty="0" smtClean="0"/>
              <a:t>1890: Netherlands, Germany, Italy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8327"/>
            <a:ext cx="4114800" cy="5081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0377"/>
            <a:ext cx="4273197" cy="50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5486400"/>
            <a:ext cx="4038600" cy="990600"/>
          </a:xfrm>
        </p:spPr>
        <p:txBody>
          <a:bodyPr/>
          <a:lstStyle/>
          <a:p>
            <a:r>
              <a:rPr lang="en-US" sz="2000" b="1" dirty="0" err="1" smtClean="0"/>
              <a:t>Niewe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Kerk</a:t>
            </a:r>
            <a:r>
              <a:rPr lang="en-US" sz="2000" b="1" dirty="0" smtClean="0"/>
              <a:t>, Delft, 1890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Isabella Stewart Gardner Museum Archives</a:t>
            </a:r>
            <a:endParaRPr lang="en-US" sz="1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4114800" y="5334000"/>
            <a:ext cx="441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Johannes Vermeer, </a:t>
            </a:r>
            <a:r>
              <a:rPr lang="en-US" sz="2000" b="1" u="sng" dirty="0" smtClean="0"/>
              <a:t>View of Delft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c. 1660-1661.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Oil on canvas. </a:t>
            </a:r>
            <a:r>
              <a:rPr lang="en-US" sz="1600" dirty="0" err="1" smtClean="0"/>
              <a:t>Maruritshuis</a:t>
            </a:r>
            <a:r>
              <a:rPr lang="en-US" sz="1600" dirty="0" smtClean="0"/>
              <a:t> Museum, The Hague.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199" y="760677"/>
            <a:ext cx="2997577" cy="2676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197" y="3429000"/>
            <a:ext cx="2997579" cy="1614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01" y="914400"/>
            <a:ext cx="4139997" cy="37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119"/>
            <a:ext cx="3276600" cy="36916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1524000"/>
            <a:ext cx="4876800" cy="1295400"/>
          </a:xfrm>
        </p:spPr>
        <p:txBody>
          <a:bodyPr/>
          <a:lstStyle/>
          <a:p>
            <a:r>
              <a:rPr lang="en-US" sz="2000" b="1" dirty="0" smtClean="0"/>
              <a:t>Johannes Vermeer, </a:t>
            </a:r>
            <a:r>
              <a:rPr lang="en-US" sz="2000" b="1" u="sng" dirty="0" smtClean="0"/>
              <a:t>The Concert</a:t>
            </a:r>
            <a:r>
              <a:rPr lang="en-US" sz="2000" b="1" dirty="0" smtClean="0"/>
              <a:t>, c. 1663-1666. </a:t>
            </a:r>
            <a:br>
              <a:rPr lang="en-US" sz="2000" b="1" dirty="0" smtClean="0"/>
            </a:br>
            <a:r>
              <a:rPr lang="en-US" sz="1600" dirty="0" smtClean="0"/>
              <a:t>Oil on canvas, 28.5x25.5in. Isabella Stewart Gardner Museum, Boston.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20234"/>
            <a:ext cx="3352800" cy="223296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256988" y="4933950"/>
            <a:ext cx="48768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/>
              <a:t>Courtyard, Isabella Stewart Gardner Museum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95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</TotalTime>
  <Words>218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Isabella’s Concert</vt:lpstr>
      <vt:lpstr>Johannes Vermeer, The Concert, c. 1663-1666.  Oil on canvas, 28.5x25.5in. Isabella Stewart Gardner Museum, Boston. (Stolen March 18, 1990)</vt:lpstr>
      <vt:lpstr>Théophile Thoré-Bürger</vt:lpstr>
      <vt:lpstr>Anders Zorn, Portrait of Isabella Stewart Gardner In Venice, 1894  Isabella Stewart Gardner Museum, Boston.</vt:lpstr>
      <vt:lpstr>John Singer Sargent, Ralph Curtis on the Beach at Scheveningen, 1880. Oil on canvas, High Museum of Art, Atlanta.</vt:lpstr>
      <vt:lpstr>Frank Duveneck, Portrait of Ralph Curtis, 1872 Oil on canvas. Private Collection.</vt:lpstr>
      <vt:lpstr>Pages 16 &amp; 17 of Isabella Stewart Gardner’s Travel Album 1890: Netherlands, Germany, Italy</vt:lpstr>
      <vt:lpstr>Niewe Kerk, Delft, 1890 Isabella Stewart Gardner Museum Archives</vt:lpstr>
      <vt:lpstr>Johannes Vermeer, The Concert, c. 1663-1666.  Oil on canvas, 28.5x25.5in. Isabella Stewart Gardner Museum, Boston. </vt:lpstr>
      <vt:lpstr>Johannes Vermeer, The Concert, c. 1663-1666.  Oil on canvas, 28.5x25.5in. Isabella Stewart Gardner Museum, Boston. </vt:lpstr>
    </vt:vector>
  </TitlesOfParts>
  <Company>Simmons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Isabella’s Concert</dc:title>
  <dc:creator>srsupjoin</dc:creator>
  <cp:lastModifiedBy>srsupjoin</cp:lastModifiedBy>
  <cp:revision>10</cp:revision>
  <dcterms:created xsi:type="dcterms:W3CDTF">2013-04-04T19:29:35Z</dcterms:created>
  <dcterms:modified xsi:type="dcterms:W3CDTF">2013-04-04T21:15:32Z</dcterms:modified>
</cp:coreProperties>
</file>